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9" r:id="rId3"/>
    <p:sldId id="268" r:id="rId4"/>
    <p:sldId id="270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Село Ладомировка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Возникла Ладомировка в </a:t>
            </a:r>
            <a:r>
              <a:rPr lang="en-US" dirty="0" smtClean="0"/>
              <a:t>XVIII</a:t>
            </a:r>
            <a:r>
              <a:rPr lang="ru-RU" dirty="0" smtClean="0"/>
              <a:t> веке, в результате заселения выходцами с Украины, находящихся под непосильным гнетом польских магнатов. Наши предки облюбовали эти места не случайно  - долина реки, плодородные земли вокруг. Называлось наше село Вшивое, но не понравилось название помещикам  </a:t>
            </a:r>
            <a:r>
              <a:rPr lang="ru-RU" dirty="0" err="1" smtClean="0"/>
              <a:t>Ладомирским</a:t>
            </a:r>
            <a:r>
              <a:rPr lang="ru-RU" dirty="0" smtClean="0"/>
              <a:t> и назвали они село Ладомировка.</a:t>
            </a:r>
            <a:endParaRPr lang="ru-RU" dirty="0"/>
          </a:p>
        </p:txBody>
      </p:sp>
      <p:pic>
        <p:nvPicPr>
          <p:cNvPr id="5" name="Содержимое 4" descr="IMG_0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4146564"/>
          </a:xfrm>
        </p:spPr>
      </p:pic>
    </p:spTree>
  </p:cSld>
  <p:clrMapOvr>
    <a:masterClrMapping/>
  </p:clrMapOvr>
  <p:transition spd="slow" advClick="0" advTm="4000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Исток реки Вшивая, приток реки Черная Калитва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Речка носила тоже название Вшивая, за свои маленькие </a:t>
            </a:r>
            <a:r>
              <a:rPr lang="ru-RU" dirty="0" smtClean="0"/>
              <a:t>размеры, но старожилы говорили, что эта река была не такой уж и маленькой;  во время разливов она затопляла низину где находились сенокосные луга, земли для обработки. И было принято решение забить источники реки овечьей шерстью, что и было сделано. Речка совсем обмелела.</a:t>
            </a:r>
            <a:endParaRPr lang="ru-RU" dirty="0"/>
          </a:p>
        </p:txBody>
      </p:sp>
      <p:pic>
        <p:nvPicPr>
          <p:cNvPr id="5" name="Содержимое 3" descr="IMG_0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МТС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 1930 году принято решение об организации машинно-тракторной мастерской, для обслуживания окрестный сел сельскохозяйственной техникой, проведение посевных, уборочных и ремонтных работ. В мастерской работали специалисты: агрономы, зоотехники, бухгалтеры, который выезжали в села и проводили необходимую работу. В мастерской были тракторы, автомобили, станки и оборудование для ремонта техники.</a:t>
            </a:r>
            <a:endParaRPr lang="ru-RU" dirty="0"/>
          </a:p>
        </p:txBody>
      </p:sp>
      <p:pic>
        <p:nvPicPr>
          <p:cNvPr id="5" name="Содержимое 3" descr="IMG_0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</p:spTree>
  </p:cSld>
  <p:clrMapOvr>
    <a:masterClrMapping/>
  </p:clrMapOvr>
  <p:transition spd="slow" advClick="0" advTm="4000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погибшим односельчанам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На фронт из села Ладомировка ушли более 700 человек, а вернулось 300. </a:t>
            </a:r>
            <a:endParaRPr lang="ru-RU" dirty="0"/>
          </a:p>
        </p:txBody>
      </p:sp>
      <p:pic>
        <p:nvPicPr>
          <p:cNvPr id="5" name="Содержимое 3" descr="SDC110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</p:spTree>
  </p:cSld>
  <p:clrMapOvr>
    <a:masterClrMapping/>
  </p:clrMapOvr>
  <p:transition spd="slow" advClick="0" advTm="4000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Ладомировская СОШ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Ладомировская средняя школа основана в 1966 году . </a:t>
            </a:r>
            <a:endParaRPr lang="ru-RU" dirty="0"/>
          </a:p>
        </p:txBody>
      </p:sp>
      <p:pic>
        <p:nvPicPr>
          <p:cNvPr id="5" name="Содержимое 3" descr="IMG_20181216_193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500042"/>
            <a:ext cx="5111750" cy="3000396"/>
          </a:xfrm>
        </p:spPr>
      </p:pic>
      <p:pic>
        <p:nvPicPr>
          <p:cNvPr id="6" name="Содержимое 3" descr="IMG_20181216_1930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3357562"/>
            <a:ext cx="5214974" cy="3286148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культуры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На месте бывшей церкви был построен дом культуры. Вокруг него заложен парк в память о почетном жителе села Пономаренко Михаиле Ивановиче, который возглавлял в течении многих лет колхоз «Ленинский путь». </a:t>
            </a:r>
            <a:endParaRPr lang="ru-RU" dirty="0"/>
          </a:p>
        </p:txBody>
      </p:sp>
      <p:pic>
        <p:nvPicPr>
          <p:cNvPr id="5" name="Содержимое 3" descr="IMG_20181216_19384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524088"/>
            <a:ext cx="5111750" cy="3351036"/>
          </a:xfrm>
        </p:spPr>
      </p:pic>
    </p:spTree>
  </p:cSld>
  <p:clrMapOvr>
    <a:masterClrMapping/>
  </p:clrMapOvr>
  <p:transition spd="slow" advClick="0" advTm="4000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Ладомировский</a:t>
            </a:r>
            <a:r>
              <a:rPr lang="ru-RU" dirty="0" smtClean="0"/>
              <a:t> ФАП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err="1" smtClean="0"/>
              <a:t>Ладомировский</a:t>
            </a:r>
            <a:r>
              <a:rPr lang="ru-RU" dirty="0" smtClean="0"/>
              <a:t> сельский фельдшерско-акушерский пункт оснащен современным оборудованием. Население обслуживают высококвалифицированные специалисты.</a:t>
            </a:r>
            <a:endParaRPr lang="ru-RU" dirty="0"/>
          </a:p>
        </p:txBody>
      </p:sp>
      <p:pic>
        <p:nvPicPr>
          <p:cNvPr id="5" name="Содержимое 3" descr="IMG_20181216_1938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818724"/>
            <a:ext cx="5111750" cy="2761765"/>
          </a:xfrm>
        </p:spPr>
      </p:pic>
    </p:spTree>
  </p:cSld>
  <p:clrMapOvr>
    <a:masterClrMapping/>
  </p:clrMapOvr>
  <p:transition spd="slow" advClick="0" advTm="4000"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259</Words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Село Ладомировка</vt:lpstr>
      <vt:lpstr>Исток реки Вшивая, приток реки Черная Калитва</vt:lpstr>
      <vt:lpstr>МТС </vt:lpstr>
      <vt:lpstr>Памятник погибшим односельчанам </vt:lpstr>
      <vt:lpstr>Ладомировская СОШ </vt:lpstr>
      <vt:lpstr>Дом культуры</vt:lpstr>
      <vt:lpstr>Ладомировский ФАП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Село Ладомировка</dc:title>
  <dc:creator>User1</dc:creator>
  <cp:lastModifiedBy>Ученик</cp:lastModifiedBy>
  <cp:revision>9</cp:revision>
  <dcterms:created xsi:type="dcterms:W3CDTF">2018-12-16T17:48:20Z</dcterms:created>
  <dcterms:modified xsi:type="dcterms:W3CDTF">2019-05-14T06:16:38Z</dcterms:modified>
</cp:coreProperties>
</file>