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3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3" autoAdjust="0"/>
    <p:restoredTop sz="94767" autoAdjust="0"/>
  </p:normalViewPr>
  <p:slideViewPr>
    <p:cSldViewPr>
      <p:cViewPr varScale="1">
        <p:scale>
          <a:sx n="59" d="100"/>
          <a:sy n="59" d="100"/>
        </p:scale>
        <p:origin x="-7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D8E74B-89D0-4B29-BC48-37324CE3FDD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7EC0390-F22B-42E1-A44F-6D03CB2BC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Виртуальная экскурсия по школьному музею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«В крестьянской избе».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2071678"/>
            <a:ext cx="6278033" cy="423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+mn-lt"/>
              </a:rPr>
              <a:t>В каждой крестьянской избе была прялка. На ней женщины пряли пряжу.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42" name="Picture 2" descr="D:\Users7\User1\Desktop\IMG_20190319_153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1857364"/>
            <a:ext cx="6278033" cy="44513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+mn-lt"/>
              </a:rPr>
              <a:t>Без рушников на Руси никуда: и свадьба, и рождение, и хлеб – соль.</a:t>
            </a:r>
            <a:endParaRPr lang="ru-RU" sz="40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1266" name="Picture 2" descr="D:\Users7\User1\Desktop\IMG_20190319_1531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1857364"/>
            <a:ext cx="6278033" cy="44513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Users7\User1\Desktop\IMG_20190319_1531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785794"/>
            <a:ext cx="8643966" cy="55229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Users7\User1\Desktop\IMG_20190319_153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5" y="500042"/>
            <a:ext cx="7786741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+mn-lt"/>
              </a:rPr>
              <a:t>Ткацкий станок, для изготовления домотканого полотна.</a:t>
            </a:r>
            <a:endParaRPr lang="ru-RU" sz="40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5362" name="Picture 2" descr="D:\Users7\User1\Desktop\IMG_20190319_153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6303" y="1600200"/>
            <a:ext cx="3531394" cy="470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Задний угол в избе.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2983" y="1571612"/>
            <a:ext cx="6278033" cy="473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46434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 каждого народа - свой исторический путь, отличный от других народов, свои традиции, свои культурные ценности. Они создаются трудом простых </a:t>
            </a:r>
            <a:r>
              <a:rPr lang="ru-RU" dirty="0" smtClean="0">
                <a:solidFill>
                  <a:srgbClr val="FFFF00"/>
                </a:solidFill>
              </a:rPr>
              <a:t>людей. И наш долг знать и помнить об этом!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309360"/>
            <a:ext cx="8229600" cy="4859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1285884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ru-RU" sz="3600" dirty="0" smtClean="0">
                <a:solidFill>
                  <a:srgbClr val="FFFF00"/>
                </a:solidFill>
                <a:latin typeface="+mn-lt"/>
              </a:rPr>
              <a:t>Россия издревле была богата лесом. Лес был кормильцем, защитником от врагов. Он обогревал, одевал. Всё делали из дерева и дом и мельницу, баню, сани, соху и ложку</a:t>
            </a:r>
            <a:r>
              <a:rPr lang="ru-RU" sz="3600" dirty="0" smtClean="0">
                <a:latin typeface="+mn-lt"/>
              </a:rPr>
              <a:t>.</a:t>
            </a:r>
            <a:endParaRPr lang="ru-RU" sz="3600" dirty="0">
              <a:latin typeface="+mn-lt"/>
            </a:endParaRPr>
          </a:p>
        </p:txBody>
      </p:sp>
      <p:pic>
        <p:nvPicPr>
          <p:cNvPr id="1026" name="Picture 2" descr="D:\Users7\User1\Desktop\IMG_20190319_1533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00438"/>
            <a:ext cx="4643470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71612"/>
            <a:ext cx="8229600" cy="14287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+mn-lt"/>
              </a:rPr>
              <a:t>ИЗ МЕБЕЛИ БЫЛИ ЛИШЬ СУНДУКИ. В НИХ ХРАНИЛИ ОДЕЖДУ, ПОСУДУ, И САМОЕ ЦЕННОЕ, ЧТО ИМЕЛОСЬ В ДОМЕ.</a:t>
            </a:r>
            <a:br>
              <a:rPr lang="ru-RU" sz="3200" dirty="0" smtClean="0">
                <a:solidFill>
                  <a:srgbClr val="FFFF00"/>
                </a:solidFill>
                <a:latin typeface="+mn-lt"/>
              </a:rPr>
            </a:br>
            <a:r>
              <a:rPr lang="ru-RU" sz="3200" dirty="0" smtClean="0">
                <a:solidFill>
                  <a:srgbClr val="FFFF00"/>
                </a:solidFill>
                <a:latin typeface="+mn-lt"/>
              </a:rPr>
              <a:t>В НАШЕЙ МЕСТНОСТИ ИХ НАЗЫВАЛИ  СКРЫНЯМИ.</a:t>
            </a:r>
            <a:endParaRPr lang="ru-RU" sz="3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2050" name="Picture 2" descr="D:\Users7\User1\Desktop\IMG_20190319_1528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71876"/>
            <a:ext cx="4857785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+mn-lt"/>
              </a:rPr>
              <a:t>Особое почтение отдавалось русской печке. Люди отождествляли печь с понятием «дом».</a:t>
            </a:r>
            <a:endParaRPr lang="ru-RU" sz="40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074" name="Picture 2" descr="D:\Users7\User1\Desktop\IMG_20190319_153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2571744"/>
            <a:ext cx="6278033" cy="3736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Users7\User1\Desktop\IMG_20190319_1529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7500990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n-lt"/>
              </a:rPr>
              <a:t>Посуда тоже была деревянной. Украшали посуду разными узорами, да диковинными птицами и зверями.</a:t>
            </a:r>
            <a:endParaRPr lang="ru-RU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6146" name="Picture 2" descr="D:\Users7\User1\Desktop\IMG_20190319_1529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2000240"/>
            <a:ext cx="6278033" cy="4308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+mn-lt"/>
              </a:rPr>
              <a:t>Для хранения парного и холодного молока использовали глиняные кувшины – крынки.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7170" name="Picture 2" descr="D:\Users7\User1\Desktop\IMG_20190319_1529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2000240"/>
            <a:ext cx="6278033" cy="4308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Гладили одежду с помощью скалки и рубеля.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194" name="Picture 2" descr="D:\Users7\User1\Desktop\IMG_20190319_152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+mn-lt"/>
              </a:rPr>
              <a:t>Использовали так же угольные и чугунные утюги.</a:t>
            </a:r>
            <a:endParaRPr lang="ru-RU" sz="40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9218" name="Picture 2" descr="D:\Users7\User1\Desktop\IMG_20190319_1529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</TotalTime>
  <Words>200</Words>
  <Application>Microsoft Office PowerPoint</Application>
  <PresentationFormat>Экран (4:3)</PresentationFormat>
  <Paragraphs>13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Виртуальная экскурсия по школьному музею  «В крестьянской избе».</vt:lpstr>
      <vt:lpstr> Россия издревле была богата лесом. Лес был кормильцем, защитником от врагов. Он обогревал, одевал. Всё делали из дерева и дом и мельницу, баню, сани, соху и ложку.</vt:lpstr>
      <vt:lpstr>ИЗ МЕБЕЛИ БЫЛИ ЛИШЬ СУНДУКИ. В НИХ ХРАНИЛИ ОДЕЖДУ, ПОСУДУ, И САМОЕ ЦЕННОЕ, ЧТО ИМЕЛОСЬ В ДОМЕ. В НАШЕЙ МЕСТНОСТИ ИХ НАЗЫВАЛИ  СКРЫНЯМИ.</vt:lpstr>
      <vt:lpstr>Особое почтение отдавалось русской печке. Люди отождествляли печь с понятием «дом».</vt:lpstr>
      <vt:lpstr>Слайд 5</vt:lpstr>
      <vt:lpstr>Посуда тоже была деревянной. Украшали посуду разными узорами, да диковинными птицами и зверями.</vt:lpstr>
      <vt:lpstr>Для хранения парного и холодного молока использовали глиняные кувшины – крынки.</vt:lpstr>
      <vt:lpstr>Гладили одежду с помощью скалки и рубеля.</vt:lpstr>
      <vt:lpstr>Использовали так же угольные и чугунные утюги.</vt:lpstr>
      <vt:lpstr>В каждой крестьянской избе была прялка. На ней женщины пряли пряжу.</vt:lpstr>
      <vt:lpstr>Без рушников на Руси никуда: и свадьба, и рождение, и хлеб – соль.</vt:lpstr>
      <vt:lpstr>Слайд 12</vt:lpstr>
      <vt:lpstr>Слайд 13</vt:lpstr>
      <vt:lpstr>Ткацкий станок, для изготовления домотканого полотна.</vt:lpstr>
      <vt:lpstr>Задний угол в избе.</vt:lpstr>
      <vt:lpstr>У каждого народа - свой исторический путь, отличный от других народов, свои традиции, свои культурные ценности. Они создаются трудом простых людей. И наш долг знать и помнить об этом!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ЭКСКУРСИЯ ПО ШКОЛЬНОМУ МУЗЕЮ   «В КРЕСТЬЯНСКОЙ ИЗБЕ»</dc:title>
  <dc:creator>User1</dc:creator>
  <cp:lastModifiedBy>User1</cp:lastModifiedBy>
  <cp:revision>11</cp:revision>
  <dcterms:created xsi:type="dcterms:W3CDTF">2019-03-20T17:46:34Z</dcterms:created>
  <dcterms:modified xsi:type="dcterms:W3CDTF">2019-03-20T19:30:33Z</dcterms:modified>
</cp:coreProperties>
</file>